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7" r:id="rId11"/>
    <p:sldId id="263" r:id="rId12"/>
    <p:sldId id="264" r:id="rId13"/>
    <p:sldId id="272" r:id="rId14"/>
    <p:sldId id="270" r:id="rId15"/>
    <p:sldId id="271" r:id="rId16"/>
    <p:sldId id="273" r:id="rId17"/>
    <p:sldId id="274" r:id="rId18"/>
    <p:sldId id="276" r:id="rId19"/>
    <p:sldId id="277" r:id="rId20"/>
    <p:sldId id="278" r:id="rId21"/>
    <p:sldId id="279" r:id="rId22"/>
    <p:sldId id="280" r:id="rId23"/>
    <p:sldId id="281" r:id="rId24"/>
    <p:sldId id="282" r:id="rId25"/>
    <p:sldId id="283" r:id="rId26"/>
    <p:sldId id="268" r:id="rId27"/>
    <p:sldId id="269" r:id="rId2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69D705B-EE6A-4494-BFA2-CE66C3B1C075}" type="datetimeFigureOut">
              <a:rPr lang="es-PE" smtClean="0"/>
              <a:t>19/12/2015</a:t>
            </a:fld>
            <a:endParaRPr lang="es-PE"/>
          </a:p>
        </p:txBody>
      </p:sp>
      <p:sp>
        <p:nvSpPr>
          <p:cNvPr id="19" name="Footer Placeholder 18"/>
          <p:cNvSpPr>
            <a:spLocks noGrp="1"/>
          </p:cNvSpPr>
          <p:nvPr>
            <p:ph type="ftr" sz="quarter" idx="11"/>
          </p:nvPr>
        </p:nvSpPr>
        <p:spPr/>
        <p:txBody>
          <a:bodyPr/>
          <a:lstStyle/>
          <a:p>
            <a:endParaRPr lang="es-PE"/>
          </a:p>
        </p:txBody>
      </p:sp>
      <p:sp>
        <p:nvSpPr>
          <p:cNvPr id="27" name="Slide Number Placeholder 26"/>
          <p:cNvSpPr>
            <a:spLocks noGrp="1"/>
          </p:cNvSpPr>
          <p:nvPr>
            <p:ph type="sldNum" sz="quarter" idx="12"/>
          </p:nvPr>
        </p:nvSpPr>
        <p:spPr/>
        <p:txBody>
          <a:bodyPr/>
          <a:lstStyle/>
          <a:p>
            <a:fld id="{19D3B0C9-5B66-45C9-ACA0-F5FEE7861B85}" type="slidenum">
              <a:rPr lang="es-PE" smtClean="0"/>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69D705B-EE6A-4494-BFA2-CE66C3B1C075}" type="datetimeFigureOut">
              <a:rPr lang="es-PE" smtClean="0"/>
              <a:t>19/12/2015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69D705B-EE6A-4494-BFA2-CE66C3B1C075}" type="datetimeFigureOut">
              <a:rPr lang="es-PE" smtClean="0"/>
              <a:t>19/12/2015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69D705B-EE6A-4494-BFA2-CE66C3B1C075}" type="datetimeFigureOut">
              <a:rPr lang="es-PE" smtClean="0"/>
              <a:t>19/12/2015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69D705B-EE6A-4494-BFA2-CE66C3B1C075}" type="datetimeFigureOut">
              <a:rPr lang="es-PE" smtClean="0"/>
              <a:t>19/12/2015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9D3B0C9-5B66-45C9-ACA0-F5FEE7861B85}" type="slidenum">
              <a:rPr lang="es-PE" smtClean="0"/>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69D705B-EE6A-4494-BFA2-CE66C3B1C075}" type="datetimeFigureOut">
              <a:rPr lang="es-PE" smtClean="0"/>
              <a:t>19/12/2015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69D705B-EE6A-4494-BFA2-CE66C3B1C075}" type="datetimeFigureOut">
              <a:rPr lang="es-PE" smtClean="0"/>
              <a:t>19/12/2015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69D705B-EE6A-4494-BFA2-CE66C3B1C075}" type="datetimeFigureOut">
              <a:rPr lang="es-PE" smtClean="0"/>
              <a:t>19/12/2015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D705B-EE6A-4494-BFA2-CE66C3B1C075}" type="datetimeFigureOut">
              <a:rPr lang="es-PE" smtClean="0"/>
              <a:t>19/12/2015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69D705B-EE6A-4494-BFA2-CE66C3B1C075}" type="datetimeFigureOut">
              <a:rPr lang="es-PE" smtClean="0"/>
              <a:t>19/12/2015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9D3B0C9-5B66-45C9-ACA0-F5FEE7861B85}"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69D705B-EE6A-4494-BFA2-CE66C3B1C075}" type="datetimeFigureOut">
              <a:rPr lang="es-PE" smtClean="0"/>
              <a:t>19/12/2015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a:xfrm>
            <a:off x="8077200" y="6356350"/>
            <a:ext cx="609600" cy="365125"/>
          </a:xfrm>
        </p:spPr>
        <p:txBody>
          <a:bodyPr/>
          <a:lstStyle/>
          <a:p>
            <a:fld id="{19D3B0C9-5B66-45C9-ACA0-F5FEE7861B85}" type="slidenum">
              <a:rPr lang="es-PE" smtClean="0"/>
              <a:t>‹Nº›</a:t>
            </a:fld>
            <a:endParaRPr lang="es-P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9D705B-EE6A-4494-BFA2-CE66C3B1C075}" type="datetimeFigureOut">
              <a:rPr lang="es-PE" smtClean="0"/>
              <a:t>19/12/2015</a:t>
            </a:fld>
            <a:endParaRPr lang="es-P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D3B0C9-5B66-45C9-ACA0-F5FEE7861B85}" type="slidenum">
              <a:rPr lang="es-PE" smtClean="0"/>
              <a:t>‹Nº›</a:t>
            </a:fld>
            <a:endParaRPr lang="es-P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PE" dirty="0" smtClean="0"/>
              <a:t>Manejo de la Insulina para Ganar Masa Magra</a:t>
            </a:r>
            <a:endParaRPr lang="es-PE" dirty="0"/>
          </a:p>
        </p:txBody>
      </p:sp>
      <p:sp>
        <p:nvSpPr>
          <p:cNvPr id="3" name="2 Subtítulo"/>
          <p:cNvSpPr>
            <a:spLocks noGrp="1"/>
          </p:cNvSpPr>
          <p:nvPr>
            <p:ph type="subTitle" idx="1"/>
          </p:nvPr>
        </p:nvSpPr>
        <p:spPr/>
        <p:txBody>
          <a:bodyPr/>
          <a:lstStyle/>
          <a:p>
            <a:pPr algn="ctr"/>
            <a:endParaRPr lang="en-US" dirty="0" smtClean="0"/>
          </a:p>
          <a:p>
            <a:pPr algn="ctr"/>
            <a:r>
              <a:rPr lang="en-US" dirty="0" smtClean="0"/>
              <a:t>Ph.D. Joel </a:t>
            </a:r>
            <a:r>
              <a:rPr lang="en-US" dirty="0" err="1" smtClean="0"/>
              <a:t>Exebio</a:t>
            </a:r>
            <a:endParaRPr lang="en-US" dirty="0" smtClean="0"/>
          </a:p>
          <a:p>
            <a:pPr algn="ctr"/>
            <a:r>
              <a:rPr lang="en-US" dirty="0" smtClean="0"/>
              <a:t>www.clubnutricion.net</a:t>
            </a:r>
            <a:endParaRPr lang="es-PE" dirty="0"/>
          </a:p>
        </p:txBody>
      </p:sp>
    </p:spTree>
    <p:extLst>
      <p:ext uri="{BB962C8B-B14F-4D97-AF65-F5344CB8AC3E}">
        <p14:creationId xmlns:p14="http://schemas.microsoft.com/office/powerpoint/2010/main" val="3078020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20688"/>
            <a:ext cx="8496944" cy="5703913"/>
          </a:xfrm>
        </p:spPr>
      </p:pic>
    </p:spTree>
    <p:extLst>
      <p:ext uri="{BB962C8B-B14F-4D97-AF65-F5344CB8AC3E}">
        <p14:creationId xmlns:p14="http://schemas.microsoft.com/office/powerpoint/2010/main" val="2714104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smtClean="0"/>
              <a:t>Niveles Óptimos de Glucosa en Sangre</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204864"/>
            <a:ext cx="7344816" cy="3816424"/>
          </a:xfrm>
        </p:spPr>
      </p:pic>
    </p:spTree>
    <p:extLst>
      <p:ext uri="{BB962C8B-B14F-4D97-AF65-F5344CB8AC3E}">
        <p14:creationId xmlns:p14="http://schemas.microsoft.com/office/powerpoint/2010/main" val="135574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a:t>Niveles Óptimos de Glucosa en </a:t>
            </a:r>
            <a:r>
              <a:rPr lang="es-PE" dirty="0" smtClean="0"/>
              <a:t>Sangre antes de Entrenar</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132856"/>
            <a:ext cx="7272808" cy="3528392"/>
          </a:xfrm>
        </p:spPr>
      </p:pic>
    </p:spTree>
    <p:extLst>
      <p:ext uri="{BB962C8B-B14F-4D97-AF65-F5344CB8AC3E}">
        <p14:creationId xmlns:p14="http://schemas.microsoft.com/office/powerpoint/2010/main" val="281939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smtClean="0"/>
              <a:t>Como Entrenar cuando estas en Cetosis</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916832"/>
            <a:ext cx="7416824" cy="3960440"/>
          </a:xfrm>
        </p:spPr>
      </p:pic>
    </p:spTree>
    <p:extLst>
      <p:ext uri="{BB962C8B-B14F-4D97-AF65-F5344CB8AC3E}">
        <p14:creationId xmlns:p14="http://schemas.microsoft.com/office/powerpoint/2010/main" val="1096831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5"/>
            <a:ext cx="8064896" cy="5559896"/>
          </a:xfrm>
        </p:spPr>
      </p:pic>
    </p:spTree>
    <p:extLst>
      <p:ext uri="{BB962C8B-B14F-4D97-AF65-F5344CB8AC3E}">
        <p14:creationId xmlns:p14="http://schemas.microsoft.com/office/powerpoint/2010/main" val="403574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lstStyle/>
          <a:p>
            <a:pPr algn="ctr"/>
            <a:r>
              <a:rPr lang="es-PE" dirty="0" smtClean="0"/>
              <a:t>Resistencia a la Insulina</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844824"/>
            <a:ext cx="6624736" cy="3518545"/>
          </a:xfrm>
        </p:spPr>
      </p:pic>
    </p:spTree>
    <p:extLst>
      <p:ext uri="{BB962C8B-B14F-4D97-AF65-F5344CB8AC3E}">
        <p14:creationId xmlns:p14="http://schemas.microsoft.com/office/powerpoint/2010/main" val="69840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20688"/>
            <a:ext cx="8352928" cy="5385618"/>
          </a:xfrm>
        </p:spPr>
      </p:pic>
    </p:spTree>
    <p:extLst>
      <p:ext uri="{BB962C8B-B14F-4D97-AF65-F5344CB8AC3E}">
        <p14:creationId xmlns:p14="http://schemas.microsoft.com/office/powerpoint/2010/main" val="3349425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lgn="ctr"/>
            <a:r>
              <a:rPr lang="es-PE" dirty="0" smtClean="0"/>
              <a:t>Aumentando tu Sensibilidad a la Insulina</a:t>
            </a:r>
            <a:endParaRPr lang="es-PE" dirty="0"/>
          </a:p>
        </p:txBody>
      </p:sp>
      <p:pic>
        <p:nvPicPr>
          <p:cNvPr id="4" name="3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92965"/>
            <a:ext cx="4038600" cy="2689707"/>
          </a:xfrm>
        </p:spPr>
      </p:pic>
      <p:pic>
        <p:nvPicPr>
          <p:cNvPr id="7" name="6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500" y="3125883"/>
            <a:ext cx="3048000" cy="2023872"/>
          </a:xfrm>
        </p:spPr>
      </p:pic>
    </p:spTree>
    <p:extLst>
      <p:ext uri="{BB962C8B-B14F-4D97-AF65-F5344CB8AC3E}">
        <p14:creationId xmlns:p14="http://schemas.microsoft.com/office/powerpoint/2010/main" val="557734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a:t>Aumentando tu Sensibilidad a la Insulina</a:t>
            </a: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95462"/>
            <a:ext cx="4038600" cy="2884714"/>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2492896"/>
            <a:ext cx="3456384" cy="3024336"/>
          </a:xfrm>
        </p:spPr>
      </p:pic>
    </p:spTree>
    <p:extLst>
      <p:ext uri="{BB962C8B-B14F-4D97-AF65-F5344CB8AC3E}">
        <p14:creationId xmlns:p14="http://schemas.microsoft.com/office/powerpoint/2010/main" val="4169989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92696"/>
            <a:ext cx="8064896" cy="5112568"/>
          </a:xfrm>
        </p:spPr>
      </p:pic>
    </p:spTree>
    <p:extLst>
      <p:ext uri="{BB962C8B-B14F-4D97-AF65-F5344CB8AC3E}">
        <p14:creationId xmlns:p14="http://schemas.microsoft.com/office/powerpoint/2010/main" val="94854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548680"/>
            <a:ext cx="8208912" cy="5775921"/>
          </a:xfrm>
        </p:spPr>
      </p:pic>
    </p:spTree>
    <p:extLst>
      <p:ext uri="{BB962C8B-B14F-4D97-AF65-F5344CB8AC3E}">
        <p14:creationId xmlns:p14="http://schemas.microsoft.com/office/powerpoint/2010/main" val="1234289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PE" dirty="0" smtClean="0"/>
              <a:t>El Estrés es un Pensamiento</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8208911" cy="4032448"/>
          </a:xfrm>
        </p:spPr>
      </p:pic>
    </p:spTree>
    <p:extLst>
      <p:ext uri="{BB962C8B-B14F-4D97-AF65-F5344CB8AC3E}">
        <p14:creationId xmlns:p14="http://schemas.microsoft.com/office/powerpoint/2010/main" val="2149134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lstStyle/>
          <a:p>
            <a:pPr algn="ctr"/>
            <a:r>
              <a:rPr lang="es-PE" dirty="0" smtClean="0"/>
              <a:t>Vivir en el Presente</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060848"/>
            <a:ext cx="8136904" cy="3744416"/>
          </a:xfrm>
        </p:spPr>
      </p:pic>
    </p:spTree>
    <p:extLst>
      <p:ext uri="{BB962C8B-B14F-4D97-AF65-F5344CB8AC3E}">
        <p14:creationId xmlns:p14="http://schemas.microsoft.com/office/powerpoint/2010/main" val="2955443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143000"/>
          </a:xfrm>
        </p:spPr>
        <p:txBody>
          <a:bodyPr/>
          <a:lstStyle/>
          <a:p>
            <a:pPr algn="ctr"/>
            <a:r>
              <a:rPr lang="es-PE" dirty="0" smtClean="0"/>
              <a:t>Meditación</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935163"/>
            <a:ext cx="7056783" cy="4389437"/>
          </a:xfrm>
        </p:spPr>
      </p:pic>
    </p:spTree>
    <p:extLst>
      <p:ext uri="{BB962C8B-B14F-4D97-AF65-F5344CB8AC3E}">
        <p14:creationId xmlns:p14="http://schemas.microsoft.com/office/powerpoint/2010/main" val="225650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80920" cy="1143000"/>
          </a:xfrm>
        </p:spPr>
        <p:txBody>
          <a:bodyPr/>
          <a:lstStyle/>
          <a:p>
            <a:pPr algn="ctr"/>
            <a:r>
              <a:rPr lang="es-PE" dirty="0" smtClean="0"/>
              <a:t> Fuentes de Insulina Externa</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72816"/>
            <a:ext cx="7488832" cy="4152493"/>
          </a:xfrm>
        </p:spPr>
      </p:pic>
    </p:spTree>
    <p:extLst>
      <p:ext uri="{BB962C8B-B14F-4D97-AF65-F5344CB8AC3E}">
        <p14:creationId xmlns:p14="http://schemas.microsoft.com/office/powerpoint/2010/main" val="3846602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32656"/>
            <a:ext cx="8640959" cy="5991945"/>
          </a:xfrm>
        </p:spPr>
      </p:pic>
    </p:spTree>
    <p:extLst>
      <p:ext uri="{BB962C8B-B14F-4D97-AF65-F5344CB8AC3E}">
        <p14:creationId xmlns:p14="http://schemas.microsoft.com/office/powerpoint/2010/main" val="297523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4704"/>
            <a:ext cx="7632848" cy="4896544"/>
          </a:xfrm>
        </p:spPr>
      </p:pic>
    </p:spTree>
    <p:extLst>
      <p:ext uri="{BB962C8B-B14F-4D97-AF65-F5344CB8AC3E}">
        <p14:creationId xmlns:p14="http://schemas.microsoft.com/office/powerpoint/2010/main" val="31564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PE" dirty="0" smtClean="0"/>
              <a:t>Casos de Estudio</a:t>
            </a:r>
            <a:endParaRPr lang="es-PE" dirty="0"/>
          </a:p>
        </p:txBody>
      </p:sp>
      <p:sp>
        <p:nvSpPr>
          <p:cNvPr id="3" name="2 Marcador de contenido"/>
          <p:cNvSpPr>
            <a:spLocks noGrp="1"/>
          </p:cNvSpPr>
          <p:nvPr>
            <p:ph idx="1"/>
          </p:nvPr>
        </p:nvSpPr>
        <p:spPr/>
        <p:txBody>
          <a:bodyPr>
            <a:normAutofit fontScale="92500"/>
          </a:bodyPr>
          <a:lstStyle/>
          <a:p>
            <a:r>
              <a:rPr lang="es-PE" dirty="0" smtClean="0"/>
              <a:t>Caso 1: Diana tiene 26 años. Acabo una relación con su ex-enamorado hace 3 meses, pero todavía tiene esperanzas de volver. Se matriculo en un </a:t>
            </a:r>
            <a:r>
              <a:rPr lang="es-PE" dirty="0" err="1" smtClean="0"/>
              <a:t>gym</a:t>
            </a:r>
            <a:r>
              <a:rPr lang="es-PE" dirty="0" smtClean="0"/>
              <a:t> para subir su autoestima pero no esta contenta con los resultados. Diana entrena 1 hora de spinning en las mañanas en ayunas y luego una hora de maquinas. Sin embargo, sigue perdiendo peso (9 kg en 3 meses, esta muy delgada) y no ve ninguna ganancia muscular. Diana toma proteína de suero dos veces al día y dos comidas de pollo con ensalada. Los fines de semana come chocolates y postres para calmar su ansiedad. Que plan nutricional/entrenamiento le recomendarías?</a:t>
            </a:r>
            <a:endParaRPr lang="es-PE" dirty="0"/>
          </a:p>
        </p:txBody>
      </p:sp>
    </p:spTree>
    <p:extLst>
      <p:ext uri="{BB962C8B-B14F-4D97-AF65-F5344CB8AC3E}">
        <p14:creationId xmlns:p14="http://schemas.microsoft.com/office/powerpoint/2010/main" val="4154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PE" dirty="0" smtClean="0"/>
              <a:t>Casos de Estudio</a:t>
            </a:r>
            <a:endParaRPr lang="es-PE" dirty="0"/>
          </a:p>
        </p:txBody>
      </p:sp>
      <p:sp>
        <p:nvSpPr>
          <p:cNvPr id="3" name="2 Marcador de contenido"/>
          <p:cNvSpPr>
            <a:spLocks noGrp="1"/>
          </p:cNvSpPr>
          <p:nvPr>
            <p:ph idx="1"/>
          </p:nvPr>
        </p:nvSpPr>
        <p:spPr/>
        <p:txBody>
          <a:bodyPr>
            <a:normAutofit fontScale="92500" lnSpcReduction="10000"/>
          </a:bodyPr>
          <a:lstStyle/>
          <a:p>
            <a:r>
              <a:rPr lang="es-PE" dirty="0" smtClean="0"/>
              <a:t>Caso 2: Alonso entrena desde que tenia 17 años. Ahora tiene 35. Empezó con 60 kg, ahora pesa 100 kg, pero su porcentaje de grasa esta alrededor del 22%. Quiere entrar a una competencia de culturismo este verano pero tiene miedo de perder musculo en su esfuerzo por perder grasa. No quiere verse muy chiquito porque sus amigos se burlarían de el. Alonso come </a:t>
            </a:r>
            <a:r>
              <a:rPr lang="es-PE" dirty="0" err="1" smtClean="0"/>
              <a:t>carbos</a:t>
            </a:r>
            <a:r>
              <a:rPr lang="es-PE" dirty="0" smtClean="0"/>
              <a:t> en todos sus comidas incluyendo: leche chocolatada, gaseosas, yogurt, pizza, jugos, </a:t>
            </a:r>
            <a:r>
              <a:rPr lang="es-PE" dirty="0" err="1" smtClean="0"/>
              <a:t>redbull</a:t>
            </a:r>
            <a:r>
              <a:rPr lang="es-PE" dirty="0" smtClean="0"/>
              <a:t>, muchas frutas, avena, papas, camotes, arroz y fideos. Los fines de semana toma licor con sus amigos y come chifa. Entrena pesado y fuerte pero no tiene ni un solo abdominal. Que plan nutricional/entrenamiento le recomendarías? </a:t>
            </a:r>
            <a:endParaRPr lang="es-PE" dirty="0"/>
          </a:p>
        </p:txBody>
      </p:sp>
    </p:spTree>
    <p:extLst>
      <p:ext uri="{BB962C8B-B14F-4D97-AF65-F5344CB8AC3E}">
        <p14:creationId xmlns:p14="http://schemas.microsoft.com/office/powerpoint/2010/main" val="233579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48680"/>
            <a:ext cx="8229600" cy="5710610"/>
          </a:xfrm>
        </p:spPr>
      </p:pic>
    </p:spTree>
    <p:extLst>
      <p:ext uri="{BB962C8B-B14F-4D97-AF65-F5344CB8AC3E}">
        <p14:creationId xmlns:p14="http://schemas.microsoft.com/office/powerpoint/2010/main" val="282571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8280919" cy="5559897"/>
          </a:xfrm>
        </p:spPr>
      </p:pic>
    </p:spTree>
    <p:extLst>
      <p:ext uri="{BB962C8B-B14F-4D97-AF65-F5344CB8AC3E}">
        <p14:creationId xmlns:p14="http://schemas.microsoft.com/office/powerpoint/2010/main" val="3667443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20689"/>
            <a:ext cx="8280920" cy="5703912"/>
          </a:xfrm>
        </p:spPr>
      </p:pic>
    </p:spTree>
    <p:extLst>
      <p:ext uri="{BB962C8B-B14F-4D97-AF65-F5344CB8AC3E}">
        <p14:creationId xmlns:p14="http://schemas.microsoft.com/office/powerpoint/2010/main" val="2775368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8280920" cy="4752528"/>
          </a:xfrm>
        </p:spPr>
      </p:pic>
    </p:spTree>
    <p:extLst>
      <p:ext uri="{BB962C8B-B14F-4D97-AF65-F5344CB8AC3E}">
        <p14:creationId xmlns:p14="http://schemas.microsoft.com/office/powerpoint/2010/main" val="9532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dirty="0" smtClean="0"/>
              <a:t>Comer Grasa Quema Grasa</a:t>
            </a:r>
            <a:endParaRPr lang="es-P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060848"/>
            <a:ext cx="6696744" cy="3497783"/>
          </a:xfrm>
        </p:spPr>
      </p:pic>
    </p:spTree>
    <p:extLst>
      <p:ext uri="{BB962C8B-B14F-4D97-AF65-F5344CB8AC3E}">
        <p14:creationId xmlns:p14="http://schemas.microsoft.com/office/powerpoint/2010/main" val="3663316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92697"/>
            <a:ext cx="8208912" cy="5631904"/>
          </a:xfrm>
        </p:spPr>
      </p:pic>
    </p:spTree>
    <p:extLst>
      <p:ext uri="{BB962C8B-B14F-4D97-AF65-F5344CB8AC3E}">
        <p14:creationId xmlns:p14="http://schemas.microsoft.com/office/powerpoint/2010/main" val="68319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8280920" cy="5328592"/>
          </a:xfrm>
        </p:spPr>
      </p:pic>
    </p:spTree>
    <p:extLst>
      <p:ext uri="{BB962C8B-B14F-4D97-AF65-F5344CB8AC3E}">
        <p14:creationId xmlns:p14="http://schemas.microsoft.com/office/powerpoint/2010/main" val="3354740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TotalTime>
  <Words>331</Words>
  <Application>Microsoft Office PowerPoint</Application>
  <PresentationFormat>Presentación en pantalla (4:3)</PresentationFormat>
  <Paragraphs>19</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Flujo</vt:lpstr>
      <vt:lpstr>Manejo de la Insulina para Ganar Masa Magra</vt:lpstr>
      <vt:lpstr>Presentación de PowerPoint</vt:lpstr>
      <vt:lpstr>Presentación de PowerPoint</vt:lpstr>
      <vt:lpstr>Presentación de PowerPoint</vt:lpstr>
      <vt:lpstr>Presentación de PowerPoint</vt:lpstr>
      <vt:lpstr>Presentación de PowerPoint</vt:lpstr>
      <vt:lpstr>Comer Grasa Quema Grasa</vt:lpstr>
      <vt:lpstr>Presentación de PowerPoint</vt:lpstr>
      <vt:lpstr>Presentación de PowerPoint</vt:lpstr>
      <vt:lpstr>Presentación de PowerPoint</vt:lpstr>
      <vt:lpstr>Niveles Óptimos de Glucosa en Sangre</vt:lpstr>
      <vt:lpstr>Niveles Óptimos de Glucosa en Sangre antes de Entrenar</vt:lpstr>
      <vt:lpstr>Como Entrenar cuando estas en Cetosis</vt:lpstr>
      <vt:lpstr>Presentación de PowerPoint</vt:lpstr>
      <vt:lpstr>Resistencia a la Insulina</vt:lpstr>
      <vt:lpstr>Presentación de PowerPoint</vt:lpstr>
      <vt:lpstr>Aumentando tu Sensibilidad a la Insulina</vt:lpstr>
      <vt:lpstr>Aumentando tu Sensibilidad a la Insulina</vt:lpstr>
      <vt:lpstr>Presentación de PowerPoint</vt:lpstr>
      <vt:lpstr>El Estrés es un Pensamiento</vt:lpstr>
      <vt:lpstr>Vivir en el Presente</vt:lpstr>
      <vt:lpstr>Meditación</vt:lpstr>
      <vt:lpstr> Fuentes de Insulina Externa</vt:lpstr>
      <vt:lpstr>Presentación de PowerPoint</vt:lpstr>
      <vt:lpstr>Presentación de PowerPoint</vt:lpstr>
      <vt:lpstr>Casos de Estudio</vt:lpstr>
      <vt:lpstr>Casos de Estudio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 la Insulina para Ganar Masa Magra</dc:title>
  <dc:creator>EXEBIO</dc:creator>
  <cp:lastModifiedBy>EXEBIO</cp:lastModifiedBy>
  <cp:revision>24</cp:revision>
  <dcterms:created xsi:type="dcterms:W3CDTF">2015-12-19T14:24:24Z</dcterms:created>
  <dcterms:modified xsi:type="dcterms:W3CDTF">2015-12-20T05:10:05Z</dcterms:modified>
</cp:coreProperties>
</file>